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0" r:id="rId5"/>
    <p:sldId id="269" r:id="rId6"/>
    <p:sldId id="283" r:id="rId7"/>
    <p:sldId id="268" r:id="rId8"/>
    <p:sldId id="267" r:id="rId9"/>
    <p:sldId id="272" r:id="rId10"/>
    <p:sldId id="273" r:id="rId11"/>
    <p:sldId id="274" r:id="rId12"/>
    <p:sldId id="277" r:id="rId13"/>
    <p:sldId id="278" r:id="rId14"/>
    <p:sldId id="279" r:id="rId15"/>
    <p:sldId id="280" r:id="rId16"/>
    <p:sldId id="281" r:id="rId17"/>
    <p:sldId id="260" r:id="rId18"/>
    <p:sldId id="2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2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6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6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0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9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8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5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0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5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E66B-636A-4C2E-AFA9-875202DA16E8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6515-A583-42F9-B8A7-C113A50E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4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dcamail@ncu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NCUA: Insured Funds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03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an IRA. How much am I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IRA will be insured up to $250,000 separately from any other accounts the member may have with the credit union. </a:t>
            </a:r>
          </a:p>
          <a:p>
            <a:pPr marL="0" indent="0">
              <a:buNone/>
            </a:pPr>
            <a:r>
              <a:rPr lang="en-US" dirty="0" smtClean="0"/>
              <a:t>This will include </a:t>
            </a:r>
            <a:r>
              <a:rPr lang="en-US" b="1" u="sng" dirty="0" smtClean="0"/>
              <a:t>ALL</a:t>
            </a:r>
            <a:r>
              <a:rPr lang="en-US" dirty="0" smtClean="0"/>
              <a:t> IRA types the member may have.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4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an individual account and I add one beneficiary. How much am I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account will be insured up to $250,000.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Important Tip: When a member adds a beneficiary to their account, it changes the account to a “revocable trust” in the eyes of the NCUSIF. Once a beneficiary is added to an account, NCUSIF coverage is based upon the number of beneficiaries. So the general rule of thumb is to take the number of beneficiaries X $250,000 on an individual account.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51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an individual account and I add four beneficiaries. How much am I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account will be insured up to $1,000,000.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7501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an joint account with my spouse and we add one beneficiary. How much are we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766" y="2442755"/>
            <a:ext cx="10779034" cy="3734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This account will be insured up to $500,000.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Important Tip: When a member adds a beneficiary to their account, it changes the account to a “revocable trust” in the eyes of the NCUSIF. Once a beneficiary is added to an account, NCUSIF coverage is based upon the number of beneficiaries. So the general rule of thumb is to take the number of beneficiaries X $500,000 on a joint account. NOTE: In order for the joint person to receive the benefit of the added coverage, they must have their own membership.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549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an joint account with my spouse and we add four beneficiaries. How much are we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account will be insured up to $2,000,000.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692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an joint account with my spouse and we each have an individual account. How much are we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joint account is covered for $500,000. Each individual account is covered for $250,000.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64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 fontScale="90000"/>
          </a:bodyPr>
          <a:lstStyle/>
          <a:p>
            <a:pPr lvl="0"/>
            <a:r>
              <a:rPr lang="en-US" sz="3200" dirty="0"/>
              <a:t>We have </a:t>
            </a:r>
            <a:r>
              <a:rPr lang="en-US" sz="3200" dirty="0" smtClean="0"/>
              <a:t>two separate </a:t>
            </a:r>
            <a:r>
              <a:rPr lang="en-US" sz="3200" dirty="0"/>
              <a:t>joint accounts.  I am the </a:t>
            </a:r>
            <a:r>
              <a:rPr lang="en-US" sz="3200" dirty="0" smtClean="0"/>
              <a:t>primary owner </a:t>
            </a:r>
            <a:r>
              <a:rPr lang="en-US" sz="3200" dirty="0"/>
              <a:t>and my spouse is the secondary on </a:t>
            </a:r>
            <a:r>
              <a:rPr lang="en-US" sz="3200" dirty="0" smtClean="0"/>
              <a:t>one account.  </a:t>
            </a:r>
            <a:r>
              <a:rPr lang="en-US" sz="3200" dirty="0"/>
              <a:t>My spouse is the </a:t>
            </a:r>
            <a:r>
              <a:rPr lang="en-US" sz="3200" dirty="0" smtClean="0"/>
              <a:t>primary owner </a:t>
            </a:r>
            <a:r>
              <a:rPr lang="en-US" sz="3200" dirty="0"/>
              <a:t>and I am secondary on the </a:t>
            </a:r>
            <a:r>
              <a:rPr lang="en-US" sz="3200" dirty="0" smtClean="0"/>
              <a:t>other account.  </a:t>
            </a:r>
            <a:r>
              <a:rPr lang="en-US" sz="3200" dirty="0"/>
              <a:t>How much am I insured for?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They are insured for $500,000.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Important Tip: Since both accounts have the same owners, the accounts are combined for insurance purposes.  Both owners are entitled to $250,000 each of insurance coverage. Together they are covered for $500,000 ($250,000 per owner).  Any product (CD, Checking, Savings, etc.) connected to that scenario will be covered for an aggregate of $500,000. </a:t>
            </a:r>
            <a:r>
              <a:rPr lang="en-US" dirty="0"/>
              <a:t> </a:t>
            </a:r>
            <a:r>
              <a:rPr lang="en-US" dirty="0" smtClean="0"/>
              <a:t>It doesn’t matter that they have two separate accounts.  It’s the same scenario.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870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Dealing with Trusts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202680" cy="4351338"/>
          </a:xfrm>
        </p:spPr>
        <p:txBody>
          <a:bodyPr/>
          <a:lstStyle/>
          <a:p>
            <a:r>
              <a:rPr lang="en-US" dirty="0" smtClean="0"/>
              <a:t>The amount of coverage on a Trust account is based on how many owners there are, as well as how many </a:t>
            </a:r>
            <a:r>
              <a:rPr lang="en-US" smtClean="0"/>
              <a:t>beneficiaries there are.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 order to determine coverage when a trust is listed as a beneficiary, we need to know how many beneficiaries are listed in the trust.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2213" y="1227909"/>
            <a:ext cx="2509519" cy="47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50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Who do I call if I have questions about coverage?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 have questions about coverage or need help calculating coverage, call the </a:t>
            </a:r>
            <a:r>
              <a:rPr lang="en-US" dirty="0" smtClean="0"/>
              <a:t>NCUA </a:t>
            </a:r>
            <a:r>
              <a:rPr lang="en-US" dirty="0" smtClean="0"/>
              <a:t>at 703-518-1150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Email – </a:t>
            </a:r>
            <a:r>
              <a:rPr lang="en-US" dirty="0" smtClean="0">
                <a:hlinkClick r:id="rId2"/>
              </a:rPr>
              <a:t>dcamail@ncua.gov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8379" y="3276028"/>
            <a:ext cx="6287976" cy="290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163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5125"/>
            <a:ext cx="10988040" cy="1325563"/>
          </a:xfrm>
        </p:spPr>
        <p:txBody>
          <a:bodyPr/>
          <a:lstStyle/>
          <a:p>
            <a:r>
              <a:rPr lang="en-US" dirty="0" smtClean="0"/>
              <a:t>During this training, we will review the following 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829" y="1825625"/>
            <a:ext cx="11273245" cy="4351338"/>
          </a:xfrm>
        </p:spPr>
        <p:txBody>
          <a:bodyPr/>
          <a:lstStyle/>
          <a:p>
            <a:r>
              <a:rPr lang="en-US" dirty="0" smtClean="0"/>
              <a:t>What is the NCUSIF?</a:t>
            </a:r>
          </a:p>
          <a:p>
            <a:r>
              <a:rPr lang="en-US" dirty="0" smtClean="0"/>
              <a:t>How does it protect our members?</a:t>
            </a:r>
          </a:p>
          <a:p>
            <a:r>
              <a:rPr lang="en-US" dirty="0" smtClean="0"/>
              <a:t>What types of accounts are insured?</a:t>
            </a:r>
          </a:p>
          <a:p>
            <a:r>
              <a:rPr lang="en-US" dirty="0" smtClean="0"/>
              <a:t>NCUSIF and IRAs</a:t>
            </a:r>
          </a:p>
          <a:p>
            <a:r>
              <a:rPr lang="en-US" dirty="0" smtClean="0"/>
              <a:t>Examples of coverage</a:t>
            </a:r>
          </a:p>
          <a:p>
            <a:r>
              <a:rPr lang="en-US" dirty="0" smtClean="0"/>
              <a:t>Dealing with Trusts</a:t>
            </a:r>
          </a:p>
        </p:txBody>
      </p:sp>
    </p:spTree>
    <p:extLst>
      <p:ext uri="{BB962C8B-B14F-4D97-AF65-F5344CB8AC3E}">
        <p14:creationId xmlns:p14="http://schemas.microsoft.com/office/powerpoint/2010/main" val="26389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NCUSIF?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National Credit Union Share Insurance </a:t>
            </a:r>
            <a:r>
              <a:rPr lang="en-US" dirty="0" smtClean="0"/>
              <a:t>Fund (NCUSIF) </a:t>
            </a:r>
            <a:r>
              <a:rPr lang="en-US" dirty="0"/>
              <a:t>provides deposit insurance to protect the accounts of credit union members at federally insured institutions in the United States.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Created </a:t>
            </a:r>
            <a:r>
              <a:rPr lang="en-US" dirty="0"/>
              <a:t>in 1970, the Share Insurance Fund is administered by the National Credit Union </a:t>
            </a:r>
            <a:r>
              <a:rPr lang="en-US" dirty="0" smtClean="0"/>
              <a:t>Administration (NCUA), </a:t>
            </a:r>
            <a:r>
              <a:rPr lang="en-US" dirty="0"/>
              <a:t>an independent federal financial </a:t>
            </a:r>
            <a:r>
              <a:rPr lang="en-US" dirty="0" smtClean="0"/>
              <a:t>regulator.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9" y="4039787"/>
            <a:ext cx="4232366" cy="227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17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NCUSIF protect our members?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 NCUSIF protects members’ accounts in federally insured credit unions in the event that the credit union fails.</a:t>
            </a:r>
          </a:p>
          <a:p>
            <a:pPr marL="0" indent="0">
              <a:buNone/>
            </a:pPr>
            <a:r>
              <a:rPr lang="en-US" dirty="0" smtClean="0"/>
              <a:t>Coverage in the amount of $250,000 is applied to each share owner, for each account ownership type.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There are 5 types of account ownership:</a:t>
            </a:r>
          </a:p>
          <a:p>
            <a:r>
              <a:rPr lang="en-US" dirty="0" smtClean="0"/>
              <a:t>Individual</a:t>
            </a:r>
          </a:p>
          <a:p>
            <a:r>
              <a:rPr lang="en-US" dirty="0" smtClean="0"/>
              <a:t>Joint</a:t>
            </a:r>
          </a:p>
          <a:p>
            <a:r>
              <a:rPr lang="en-US" dirty="0" smtClean="0"/>
              <a:t>Trust</a:t>
            </a:r>
          </a:p>
          <a:p>
            <a:r>
              <a:rPr lang="en-US" dirty="0" smtClean="0"/>
              <a:t>IRA</a:t>
            </a:r>
          </a:p>
          <a:p>
            <a:r>
              <a:rPr lang="en-US" dirty="0" smtClean="0"/>
              <a:t>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49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types of accounts (products) are insured?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Savings Accounts (product)</a:t>
            </a:r>
          </a:p>
          <a:p>
            <a:r>
              <a:rPr lang="en-US" dirty="0" smtClean="0"/>
              <a:t>Checking Accounts (product)</a:t>
            </a:r>
          </a:p>
          <a:p>
            <a:r>
              <a:rPr lang="en-US" dirty="0" smtClean="0"/>
              <a:t>Money Market Accounts (product)</a:t>
            </a:r>
          </a:p>
          <a:p>
            <a:r>
              <a:rPr lang="en-US" dirty="0" smtClean="0"/>
              <a:t>Share Certificates (product)</a:t>
            </a:r>
          </a:p>
          <a:p>
            <a:endParaRPr lang="en-US" dirty="0"/>
          </a:p>
          <a:p>
            <a:r>
              <a:rPr lang="en-US" dirty="0" smtClean="0"/>
              <a:t>IRA accounts are also insured for $250,000, separate and apart from the </a:t>
            </a:r>
            <a:r>
              <a:rPr lang="en-US" dirty="0"/>
              <a:t>accounts (</a:t>
            </a:r>
            <a:r>
              <a:rPr lang="en-US" dirty="0" smtClean="0"/>
              <a:t>products) </a:t>
            </a:r>
            <a:r>
              <a:rPr lang="en-US" dirty="0"/>
              <a:t>listed </a:t>
            </a:r>
            <a:r>
              <a:rPr lang="en-US" dirty="0" smtClean="0"/>
              <a:t>above.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84898">
            <a:off x="8926722" y="1397726"/>
            <a:ext cx="2488312" cy="279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1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How do </a:t>
            </a:r>
            <a:r>
              <a:rPr lang="en-US" sz="3200" dirty="0" smtClean="0"/>
              <a:t>I calculate coverage when there are beneficiaries?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1305"/>
            <a:ext cx="10515600" cy="47972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Individual Accounts</a:t>
            </a:r>
          </a:p>
          <a:p>
            <a:pPr lvl="1"/>
            <a:r>
              <a:rPr lang="en-US" dirty="0" smtClean="0"/>
              <a:t>When an account is set up in the name of one person and they list beneficiaries, it turns the account into a “revocable trust” in the eyes of the NCUSIF.</a:t>
            </a:r>
          </a:p>
          <a:p>
            <a:pPr lvl="2"/>
            <a:r>
              <a:rPr lang="en-US" dirty="0" smtClean="0"/>
              <a:t>To calculate coverage, multiply </a:t>
            </a:r>
            <a:r>
              <a:rPr lang="en-US" dirty="0"/>
              <a:t>1 Owner x (# of Beneficiaries x $250,000)</a:t>
            </a:r>
          </a:p>
          <a:p>
            <a:pPr lvl="2"/>
            <a:r>
              <a:rPr lang="en-US" dirty="0" smtClean="0"/>
              <a:t>Example</a:t>
            </a:r>
            <a:r>
              <a:rPr lang="en-US" dirty="0"/>
              <a:t>: </a:t>
            </a:r>
            <a:r>
              <a:rPr lang="en-US" dirty="0" smtClean="0"/>
              <a:t>1 Owner </a:t>
            </a:r>
            <a:r>
              <a:rPr lang="en-US" dirty="0"/>
              <a:t>x (2 Beneficiaries x $250,000) = </a:t>
            </a:r>
            <a:r>
              <a:rPr lang="en-US" dirty="0" smtClean="0"/>
              <a:t>1 </a:t>
            </a:r>
            <a:r>
              <a:rPr lang="en-US" dirty="0"/>
              <a:t>x ($500,000) = </a:t>
            </a:r>
            <a:r>
              <a:rPr lang="en-US" dirty="0" smtClean="0"/>
              <a:t>$500,000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Joint Accounts</a:t>
            </a:r>
          </a:p>
          <a:p>
            <a:pPr lvl="1"/>
            <a:r>
              <a:rPr lang="en-US" dirty="0" smtClean="0"/>
              <a:t>When an account is set up in joint names and they list beneficiaries, it turns the account into a “revocable trust” in the eyes of the NCUSIF.</a:t>
            </a:r>
          </a:p>
          <a:p>
            <a:pPr lvl="2"/>
            <a:r>
              <a:rPr lang="en-US" dirty="0" smtClean="0"/>
              <a:t>To calculate coverage, multiply the # </a:t>
            </a:r>
            <a:r>
              <a:rPr lang="en-US" dirty="0"/>
              <a:t>of Owners x (# of Beneficiaries x $250,000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Example: 2 Owners x (2 Beneficiaries x $250,000) = 2 x ($500,000) = $1,000,000</a:t>
            </a:r>
          </a:p>
          <a:p>
            <a:pPr lvl="2"/>
            <a:r>
              <a:rPr lang="en-US" dirty="0" smtClean="0"/>
              <a:t>In order for the joint owner to be considered for this coverage, they must have their own membership.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63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29640" y="279481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Examples of Coverage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28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an individual account and no beneficiaries. How much am I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account will be insured up to $250,000.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64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63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 have a joint account with my spouse and no beneficiaries. How much are we insured for?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5"/>
            <a:ext cx="10515600" cy="37342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account will be insured up to $500,000.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($250,000 for each owner)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24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1042</Words>
  <Application>Microsoft Office PowerPoint</Application>
  <PresentationFormat>Widescreen</PresentationFormat>
  <Paragraphs>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NCUA: Insured Funds</vt:lpstr>
      <vt:lpstr>During this training, we will review the following objectives:</vt:lpstr>
      <vt:lpstr>What is NCUSIF?</vt:lpstr>
      <vt:lpstr>How does NCUSIF protect our members?</vt:lpstr>
      <vt:lpstr>What types of accounts (products) are insured?</vt:lpstr>
      <vt:lpstr>How do I calculate coverage when there are beneficiaries?</vt:lpstr>
      <vt:lpstr>Examples of Coverage</vt:lpstr>
      <vt:lpstr>I have an individual account and no beneficiaries. How much am I insured for?</vt:lpstr>
      <vt:lpstr>I have a joint account with my spouse and no beneficiaries. How much are we insured for?</vt:lpstr>
      <vt:lpstr>I have an IRA. How much am I insured for?</vt:lpstr>
      <vt:lpstr>I have an individual account and I add one beneficiary. How much am I insured for?</vt:lpstr>
      <vt:lpstr>I have an individual account and I add four beneficiaries. How much am I insured for?</vt:lpstr>
      <vt:lpstr>I have an joint account with my spouse and we add one beneficiary. How much are we insured for?</vt:lpstr>
      <vt:lpstr>I have an joint account with my spouse and we add four beneficiaries. How much are we insured for?</vt:lpstr>
      <vt:lpstr>I have an joint account with my spouse and we each have an individual account. How much are we insured for?</vt:lpstr>
      <vt:lpstr>We have two separate joint accounts.  I am the primary owner and my spouse is the secondary on one account.  My spouse is the primary owner and I am secondary on the other account.  How much am I insured for?</vt:lpstr>
      <vt:lpstr>Dealing with Trusts</vt:lpstr>
      <vt:lpstr>Who do I call if I have questions about coverage?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NCUA: Insured Funds</dc:title>
  <dc:creator>Debby O'Keefe</dc:creator>
  <cp:lastModifiedBy>Beasley, Brian</cp:lastModifiedBy>
  <cp:revision>41</cp:revision>
  <dcterms:created xsi:type="dcterms:W3CDTF">2020-06-30T13:28:23Z</dcterms:created>
  <dcterms:modified xsi:type="dcterms:W3CDTF">2020-10-30T14:32:06Z</dcterms:modified>
</cp:coreProperties>
</file>